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2" d="100"/>
          <a:sy n="62" d="100"/>
        </p:scale>
        <p:origin x="-8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E0578E-27C3-4004-9E91-B48F304C9646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60DC56-58F6-4F82-8F82-4B2625D25BF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urmele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Pitagora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 fontScale="85000" lnSpcReduction="20000"/>
          </a:bodyPr>
          <a:lstStyle/>
          <a:p>
            <a:pPr algn="ctr">
              <a:lnSpc>
                <a:spcPct val="90000"/>
              </a:lnSpc>
            </a:pPr>
            <a:r>
              <a:rPr lang="en-US" sz="4400" dirty="0" smtClean="0"/>
              <a:t>Prof. Chira Daniela Maria</a:t>
            </a:r>
          </a:p>
          <a:p>
            <a:pPr algn="ctr">
              <a:lnSpc>
                <a:spcPct val="90000"/>
              </a:lnSpc>
            </a:pPr>
            <a:endParaRPr lang="en-US" sz="4400" dirty="0" smtClean="0"/>
          </a:p>
          <a:p>
            <a:pPr algn="ctr">
              <a:lnSpc>
                <a:spcPct val="90000"/>
              </a:lnSpc>
            </a:pPr>
            <a:r>
              <a:rPr lang="en-US" sz="2800" dirty="0" err="1" smtClean="0"/>
              <a:t>Scoala</a:t>
            </a:r>
            <a:r>
              <a:rPr lang="en-US" sz="2800" dirty="0" smtClean="0"/>
              <a:t> cu </a:t>
            </a:r>
            <a:r>
              <a:rPr lang="en-US" sz="2800" dirty="0" err="1" smtClean="0"/>
              <a:t>clasele</a:t>
            </a:r>
            <a:r>
              <a:rPr lang="en-US" sz="2800" dirty="0" smtClean="0"/>
              <a:t> I-VIII </a:t>
            </a:r>
            <a:r>
              <a:rPr lang="en-US" sz="2800" dirty="0" err="1" smtClean="0"/>
              <a:t>Moldovenesti</a:t>
            </a:r>
            <a:endParaRPr lang="en-US" sz="2800" dirty="0" smtClean="0"/>
          </a:p>
          <a:p>
            <a:pPr algn="ctr">
              <a:lnSpc>
                <a:spcPct val="90000"/>
              </a:lnSpc>
            </a:pPr>
            <a:r>
              <a:rPr lang="en-US" sz="2800" dirty="0" smtClean="0"/>
              <a:t>Jud. </a:t>
            </a:r>
            <a:r>
              <a:rPr lang="en-US" sz="2800" dirty="0" err="1" smtClean="0"/>
              <a:t>Cluj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Cine 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Pitagora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pitagor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3276600" cy="32956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43400" y="2133600"/>
            <a:ext cx="4343400" cy="3810000"/>
          </a:xfrm>
        </p:spPr>
        <p:txBody>
          <a:bodyPr anchor="ctr">
            <a:normAutofit/>
          </a:bodyPr>
          <a:lstStyle/>
          <a:p>
            <a:pPr algn="just"/>
            <a:r>
              <a:rPr lang="ro-RO" sz="2400" dirty="0" smtClean="0"/>
              <a:t>a fost un </a:t>
            </a:r>
            <a:r>
              <a:rPr lang="en-US" sz="2400" dirty="0" err="1" smtClean="0"/>
              <a:t>filozof</a:t>
            </a:r>
            <a:r>
              <a:rPr lang="en-US" sz="2400" dirty="0" smtClean="0"/>
              <a:t> </a:t>
            </a:r>
            <a:r>
              <a:rPr lang="ro-RO" sz="2400" dirty="0" smtClean="0"/>
              <a:t> </a:t>
            </a:r>
            <a:r>
              <a:rPr lang="ro-RO" sz="2400" dirty="0" smtClean="0"/>
              <a:t>şi </a:t>
            </a:r>
            <a:r>
              <a:rPr lang="en-US" sz="2400" dirty="0" err="1" smtClean="0"/>
              <a:t>matematician</a:t>
            </a:r>
            <a:r>
              <a:rPr lang="en-US" sz="2400" dirty="0" smtClean="0"/>
              <a:t> </a:t>
            </a:r>
            <a:r>
              <a:rPr lang="en-US" sz="2400" dirty="0" err="1" smtClean="0"/>
              <a:t>grec</a:t>
            </a:r>
            <a:r>
              <a:rPr lang="ro-RO" sz="2400" dirty="0" smtClean="0"/>
              <a:t>, </a:t>
            </a:r>
            <a:r>
              <a:rPr lang="ro-RO" sz="2400" dirty="0" smtClean="0"/>
              <a:t>originar din insula </a:t>
            </a:r>
            <a:r>
              <a:rPr lang="en-US" sz="2400" dirty="0" smtClean="0"/>
              <a:t>Samos</a:t>
            </a:r>
          </a:p>
          <a:p>
            <a:pPr algn="just"/>
            <a:r>
              <a:rPr lang="ro-RO" sz="2400" dirty="0" err="1" smtClean="0"/>
              <a:t>f</a:t>
            </a:r>
            <a:r>
              <a:rPr lang="en-US" sz="2400" dirty="0" err="1" smtClean="0"/>
              <a:t>ondatorul</a:t>
            </a:r>
            <a:r>
              <a:rPr lang="en-US" sz="2400" dirty="0" smtClean="0"/>
              <a:t> </a:t>
            </a:r>
            <a:r>
              <a:rPr lang="ro-RO" sz="2400" dirty="0" smtClean="0"/>
              <a:t>şc</a:t>
            </a:r>
            <a:r>
              <a:rPr lang="en-US" sz="2400" dirty="0" err="1" smtClean="0"/>
              <a:t>olii</a:t>
            </a:r>
            <a:r>
              <a:rPr lang="en-US" sz="2400" dirty="0" smtClean="0"/>
              <a:t> </a:t>
            </a:r>
            <a:r>
              <a:rPr lang="en-US" sz="2400" dirty="0" err="1" smtClean="0"/>
              <a:t>pitagoreice</a:t>
            </a:r>
            <a:endParaRPr lang="ro-RO" sz="2400" dirty="0" smtClean="0"/>
          </a:p>
          <a:p>
            <a:pPr algn="just"/>
            <a:r>
              <a:rPr lang="ro-RO" sz="2400" dirty="0" smtClean="0"/>
              <a:t>a</a:t>
            </a:r>
            <a:r>
              <a:rPr lang="ro-RO" sz="2400" dirty="0" smtClean="0"/>
              <a:t> descoperit teorema care îi poartă numele</a:t>
            </a:r>
          </a:p>
          <a:p>
            <a:pPr algn="just"/>
            <a:r>
              <a:rPr lang="ro-RO" sz="2400" dirty="0" smtClean="0"/>
              <a:t>a</a:t>
            </a:r>
            <a:r>
              <a:rPr lang="ro-RO" sz="2400" dirty="0" smtClean="0"/>
              <a:t> descoperit tabla înmulţirii</a:t>
            </a:r>
            <a:endParaRPr lang="en-US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o-RO" sz="4000" dirty="0" smtClean="0"/>
              <a:t>La ce se referă teorema lui Pitagora?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Răspuns:</a:t>
            </a:r>
          </a:p>
          <a:p>
            <a:pPr marL="0" indent="508000" algn="just">
              <a:buNone/>
            </a:pPr>
            <a:r>
              <a:rPr lang="ro-RO" dirty="0" smtClean="0"/>
              <a:t>Teorema lui Pitagora ne oferă o relaţie metrică în triunghiul dreptunghic.</a:t>
            </a:r>
            <a:endParaRPr lang="en-US" dirty="0"/>
          </a:p>
        </p:txBody>
      </p:sp>
      <p:sp>
        <p:nvSpPr>
          <p:cNvPr id="10" name="Right Triangle 9"/>
          <p:cNvSpPr/>
          <p:nvPr/>
        </p:nvSpPr>
        <p:spPr>
          <a:xfrm rot="9109318">
            <a:off x="2590800" y="4267200"/>
            <a:ext cx="3200400" cy="1752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600" dirty="0" smtClean="0"/>
              <a:t>Ce reprezintă relaţiile metrice în triunghiul dreptunghic?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Răspuns</a:t>
            </a:r>
            <a:r>
              <a:rPr lang="ro-RO" dirty="0" smtClean="0"/>
              <a:t>:</a:t>
            </a:r>
          </a:p>
          <a:p>
            <a:pPr>
              <a:buNone/>
            </a:pPr>
            <a:endParaRPr lang="ro-RO" dirty="0" smtClean="0"/>
          </a:p>
          <a:p>
            <a:pPr marL="0" indent="231775" algn="just">
              <a:buNone/>
            </a:pPr>
            <a:r>
              <a:rPr lang="ro-RO" dirty="0" smtClean="0"/>
              <a:t>Relaţiile metrice ne oferă legături între diferite segmente ale triunghiului dreptunghic (laturi, proiecţii ale catetelor pe ipotenuză)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o-RO" sz="3200" dirty="0" smtClean="0"/>
              <a:t>Se mai cunosc şi alte relaţii metrice în triunghiul dreptunghic?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Răspuns:</a:t>
            </a:r>
          </a:p>
          <a:p>
            <a:pPr>
              <a:buNone/>
            </a:pPr>
            <a:endParaRPr lang="ro-RO" dirty="0" smtClean="0"/>
          </a:p>
          <a:p>
            <a:pPr marL="273050" indent="525463"/>
            <a:r>
              <a:rPr lang="ro-RO" dirty="0" smtClean="0"/>
              <a:t>Teorema înălţimii </a:t>
            </a:r>
          </a:p>
          <a:p>
            <a:pPr marL="273050" indent="525463"/>
            <a:r>
              <a:rPr lang="ro-RO" dirty="0" smtClean="0"/>
              <a:t>Teorema catetei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600" dirty="0" smtClean="0"/>
              <a:t>Există relaţii între laturile şi unghiurile unui triunghi dreptunghic?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Răspuns</a:t>
            </a:r>
            <a:r>
              <a:rPr lang="ro-RO" dirty="0" smtClean="0"/>
              <a:t>:</a:t>
            </a:r>
          </a:p>
          <a:p>
            <a:pPr>
              <a:buNone/>
            </a:pPr>
            <a:endParaRPr lang="ro-RO" dirty="0" smtClean="0"/>
          </a:p>
          <a:p>
            <a:pPr marL="0" indent="231775" algn="just">
              <a:buNone/>
            </a:pPr>
            <a:r>
              <a:rPr lang="ro-RO" dirty="0" smtClean="0"/>
              <a:t>Funcţiile trigonometrice oferă </a:t>
            </a:r>
            <a:r>
              <a:rPr lang="ro-RO" dirty="0" smtClean="0"/>
              <a:t>legături între </a:t>
            </a:r>
            <a:r>
              <a:rPr lang="ro-RO" dirty="0" smtClean="0"/>
              <a:t>laturile  şi unghiurile  ascuţite ale triunghiului dreptunghic.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144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Pe urmele lui Pitagora</vt:lpstr>
      <vt:lpstr>Cine a fost Pitagora?</vt:lpstr>
      <vt:lpstr>La ce se referă teorema lui Pitagora?</vt:lpstr>
      <vt:lpstr>Ce reprezintă relaţiile metrice în triunghiul dreptunghic?</vt:lpstr>
      <vt:lpstr>Se mai cunosc şi alte relaţii metrice în triunghiul dreptunghic?</vt:lpstr>
      <vt:lpstr>Există relaţii între laturile şi unghiurile unui triunghi dreptunghic?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urmele lui Pitagora</dc:title>
  <dc:creator>CHANGE_ME</dc:creator>
  <cp:lastModifiedBy>CHANGE_ME</cp:lastModifiedBy>
  <cp:revision>8</cp:revision>
  <dcterms:created xsi:type="dcterms:W3CDTF">2010-06-17T00:30:02Z</dcterms:created>
  <dcterms:modified xsi:type="dcterms:W3CDTF">2010-06-17T01:44:36Z</dcterms:modified>
</cp:coreProperties>
</file>